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30275213" cy="42803763"/>
  <p:notesSz cx="6858000" cy="9144000"/>
  <p:defaultTextStyle>
    <a:defPPr>
      <a:defRPr lang="sr-Latn-RS"/>
    </a:defPPr>
    <a:lvl1pPr marL="0" algn="l" defTabSz="4175761" rtl="0" eaLnBrk="1" latinLnBrk="0" hangingPunct="1">
      <a:defRPr sz="8238" kern="1200">
        <a:solidFill>
          <a:schemeClr val="tx1"/>
        </a:solidFill>
        <a:latin typeface="+mn-lt"/>
        <a:ea typeface="+mn-ea"/>
        <a:cs typeface="+mn-cs"/>
      </a:defRPr>
    </a:lvl1pPr>
    <a:lvl2pPr marL="2087880" algn="l" defTabSz="4175761" rtl="0" eaLnBrk="1" latinLnBrk="0" hangingPunct="1">
      <a:defRPr sz="8238" kern="1200">
        <a:solidFill>
          <a:schemeClr val="tx1"/>
        </a:solidFill>
        <a:latin typeface="+mn-lt"/>
        <a:ea typeface="+mn-ea"/>
        <a:cs typeface="+mn-cs"/>
      </a:defRPr>
    </a:lvl2pPr>
    <a:lvl3pPr marL="4175761" algn="l" defTabSz="4175761" rtl="0" eaLnBrk="1" latinLnBrk="0" hangingPunct="1">
      <a:defRPr sz="8238" kern="1200">
        <a:solidFill>
          <a:schemeClr val="tx1"/>
        </a:solidFill>
        <a:latin typeface="+mn-lt"/>
        <a:ea typeface="+mn-ea"/>
        <a:cs typeface="+mn-cs"/>
      </a:defRPr>
    </a:lvl3pPr>
    <a:lvl4pPr marL="6263641" algn="l" defTabSz="4175761" rtl="0" eaLnBrk="1" latinLnBrk="0" hangingPunct="1">
      <a:defRPr sz="8238" kern="1200">
        <a:solidFill>
          <a:schemeClr val="tx1"/>
        </a:solidFill>
        <a:latin typeface="+mn-lt"/>
        <a:ea typeface="+mn-ea"/>
        <a:cs typeface="+mn-cs"/>
      </a:defRPr>
    </a:lvl4pPr>
    <a:lvl5pPr marL="8351522" algn="l" defTabSz="4175761" rtl="0" eaLnBrk="1" latinLnBrk="0" hangingPunct="1">
      <a:defRPr sz="8238" kern="1200">
        <a:solidFill>
          <a:schemeClr val="tx1"/>
        </a:solidFill>
        <a:latin typeface="+mn-lt"/>
        <a:ea typeface="+mn-ea"/>
        <a:cs typeface="+mn-cs"/>
      </a:defRPr>
    </a:lvl5pPr>
    <a:lvl6pPr marL="10439402" algn="l" defTabSz="4175761" rtl="0" eaLnBrk="1" latinLnBrk="0" hangingPunct="1">
      <a:defRPr sz="8238" kern="1200">
        <a:solidFill>
          <a:schemeClr val="tx1"/>
        </a:solidFill>
        <a:latin typeface="+mn-lt"/>
        <a:ea typeface="+mn-ea"/>
        <a:cs typeface="+mn-cs"/>
      </a:defRPr>
    </a:lvl6pPr>
    <a:lvl7pPr marL="12527282" algn="l" defTabSz="4175761" rtl="0" eaLnBrk="1" latinLnBrk="0" hangingPunct="1">
      <a:defRPr sz="8238" kern="1200">
        <a:solidFill>
          <a:schemeClr val="tx1"/>
        </a:solidFill>
        <a:latin typeface="+mn-lt"/>
        <a:ea typeface="+mn-ea"/>
        <a:cs typeface="+mn-cs"/>
      </a:defRPr>
    </a:lvl7pPr>
    <a:lvl8pPr marL="14615163" algn="l" defTabSz="4175761" rtl="0" eaLnBrk="1" latinLnBrk="0" hangingPunct="1">
      <a:defRPr sz="8238" kern="1200">
        <a:solidFill>
          <a:schemeClr val="tx1"/>
        </a:solidFill>
        <a:latin typeface="+mn-lt"/>
        <a:ea typeface="+mn-ea"/>
        <a:cs typeface="+mn-cs"/>
      </a:defRPr>
    </a:lvl8pPr>
    <a:lvl9pPr marL="16703043" algn="l" defTabSz="4175761" rtl="0" eaLnBrk="1" latinLnBrk="0" hangingPunct="1">
      <a:defRPr sz="8238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482" userDrawn="1">
          <p15:clr>
            <a:srgbClr val="A4A3A4"/>
          </p15:clr>
        </p15:guide>
        <p15:guide id="2" pos="953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DBEC2"/>
    <a:srgbClr val="263061"/>
    <a:srgbClr val="333333"/>
    <a:srgbClr val="4D4D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9" d="100"/>
          <a:sy n="19" d="100"/>
        </p:scale>
        <p:origin x="3374" y="197"/>
      </p:cViewPr>
      <p:guideLst>
        <p:guide orient="horz" pos="13482"/>
        <p:guide pos="953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1AFA90A1-BDBE-472B-AC71-76DDB6D55B6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75462" y="308533"/>
            <a:ext cx="11924287" cy="3372837"/>
          </a:xfrm>
          <a:prstGeom prst="rect">
            <a:avLst/>
          </a:prstGeom>
        </p:spPr>
      </p:pic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DD4F3DA2-1670-4F46-82DC-9A604589FE3A}"/>
              </a:ext>
            </a:extLst>
          </p:cNvPr>
          <p:cNvCxnSpPr>
            <a:cxnSpLocks/>
          </p:cNvCxnSpPr>
          <p:nvPr userDrawn="1"/>
        </p:nvCxnSpPr>
        <p:spPr>
          <a:xfrm>
            <a:off x="1" y="3219148"/>
            <a:ext cx="13148120" cy="0"/>
          </a:xfrm>
          <a:prstGeom prst="line">
            <a:avLst/>
          </a:prstGeom>
          <a:ln w="88900">
            <a:solidFill>
              <a:srgbClr val="BDBEC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139F3728-786B-432D-8632-9915AC205512}"/>
              </a:ext>
            </a:extLst>
          </p:cNvPr>
          <p:cNvCxnSpPr>
            <a:cxnSpLocks/>
          </p:cNvCxnSpPr>
          <p:nvPr userDrawn="1"/>
        </p:nvCxnSpPr>
        <p:spPr>
          <a:xfrm>
            <a:off x="17386592" y="3219148"/>
            <a:ext cx="12888622" cy="0"/>
          </a:xfrm>
          <a:prstGeom prst="line">
            <a:avLst/>
          </a:prstGeom>
          <a:ln w="88900">
            <a:solidFill>
              <a:srgbClr val="BDBEC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DAA4498C-43B4-4084-887D-49262046A493}"/>
              </a:ext>
            </a:extLst>
          </p:cNvPr>
          <p:cNvSpPr txBox="1"/>
          <p:nvPr userDrawn="1"/>
        </p:nvSpPr>
        <p:spPr>
          <a:xfrm>
            <a:off x="605706" y="641981"/>
            <a:ext cx="8569755" cy="21782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00000"/>
              </a:lnSpc>
            </a:pPr>
            <a:r>
              <a:rPr lang="sr-Latn-CS" sz="4755" b="1" spc="500" baseline="0" dirty="0">
                <a:solidFill>
                  <a:srgbClr val="26306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SYMPOSIUM</a:t>
            </a:r>
            <a:r>
              <a:rPr lang="en-US" sz="4755" b="1" spc="500" baseline="0" dirty="0">
                <a:solidFill>
                  <a:srgbClr val="26306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202</a:t>
            </a:r>
            <a:r>
              <a:rPr lang="sr-Latn-CS" sz="4755" b="1" spc="500" baseline="0" dirty="0">
                <a:solidFill>
                  <a:srgbClr val="26306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4</a:t>
            </a:r>
            <a:endParaRPr lang="en-US" sz="4755" b="1" spc="500" baseline="0" dirty="0">
              <a:solidFill>
                <a:srgbClr val="26306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>
              <a:lnSpc>
                <a:spcPct val="100000"/>
              </a:lnSpc>
            </a:pPr>
            <a:r>
              <a:rPr lang="sr-Latn-CS" sz="4400" spc="500" baseline="0" dirty="0">
                <a:solidFill>
                  <a:srgbClr val="26306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18</a:t>
            </a:r>
            <a:r>
              <a:rPr lang="sr-Latn-RS" sz="4400" spc="500" baseline="0" dirty="0">
                <a:solidFill>
                  <a:srgbClr val="26306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sr-Latn-CS" sz="4400" spc="500" baseline="0" dirty="0" smtClean="0">
                <a:solidFill>
                  <a:srgbClr val="26306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20</a:t>
            </a:r>
            <a:r>
              <a:rPr lang="sr-Latn-RS" sz="4400" spc="500" baseline="0" dirty="0" smtClean="0">
                <a:solidFill>
                  <a:srgbClr val="26306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4400" spc="500" baseline="0" dirty="0">
                <a:solidFill>
                  <a:srgbClr val="26306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SEPTEMBER</a:t>
            </a:r>
            <a:r>
              <a:rPr lang="sr-Latn-RS" sz="4400" spc="500" baseline="0" dirty="0">
                <a:solidFill>
                  <a:srgbClr val="26306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202</a:t>
            </a:r>
            <a:r>
              <a:rPr lang="sr-Latn-CS" sz="4400" spc="500" baseline="0" dirty="0" smtClean="0">
                <a:solidFill>
                  <a:srgbClr val="26306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4</a:t>
            </a:r>
            <a:r>
              <a:rPr lang="sr-Latn-RS" sz="4400" spc="500" baseline="0" dirty="0" smtClean="0">
                <a:solidFill>
                  <a:srgbClr val="26306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r-Latn-CS" sz="4400" spc="500" baseline="0" dirty="0">
                <a:solidFill>
                  <a:srgbClr val="26306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VRNJAČKA BANJA</a:t>
            </a:r>
            <a:endParaRPr lang="en-US" sz="4400" spc="500" baseline="0" dirty="0">
              <a:solidFill>
                <a:srgbClr val="26306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919F080A-D92B-47C9-B3AD-764F269D645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8258"/>
          <a:stretch/>
        </p:blipFill>
        <p:spPr>
          <a:xfrm>
            <a:off x="29774" y="39917025"/>
            <a:ext cx="30245439" cy="288032"/>
          </a:xfrm>
          <a:prstGeom prst="rect">
            <a:avLst/>
          </a:prstGeom>
        </p:spPr>
      </p:pic>
      <p:sp>
        <p:nvSpPr>
          <p:cNvPr id="14" name="Text Box 2">
            <a:extLst>
              <a:ext uri="{FF2B5EF4-FFF2-40B4-BE49-F238E27FC236}">
                <a16:creationId xmlns:a16="http://schemas.microsoft.com/office/drawing/2014/main" id="{F614558E-0768-4463-9B62-D563CCB57EA0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3256286" y="40407825"/>
            <a:ext cx="3132047" cy="216024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0" tIns="0" rIns="0" bIns="0" anchor="t" anchorCtr="0">
            <a:noAutofit/>
          </a:bodyPr>
          <a:lstStyle/>
          <a:p>
            <a:pPr marL="0" marR="0" algn="ctr" defTabSz="4175761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sr-Latn-CS" sz="4400" b="1" kern="1200" spc="200" baseline="0" dirty="0" smtClean="0">
                <a:solidFill>
                  <a:schemeClr val="accent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ASES 2024</a:t>
            </a:r>
          </a:p>
          <a:p>
            <a:pPr marL="0" marR="0" algn="ctr" defTabSz="4175761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sr-Latn-CS" sz="4400" b="1" kern="1200" spc="200" baseline="0" dirty="0" smtClean="0">
                <a:solidFill>
                  <a:schemeClr val="accent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FINANCIAL SUPPORT</a:t>
            </a:r>
            <a:endParaRPr lang="sr-Latn-RS" sz="4400" b="1" kern="1200" spc="200" baseline="0" dirty="0">
              <a:solidFill>
                <a:schemeClr val="accent1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66A67413-28F9-524A-00A4-676C8DE88208}"/>
              </a:ext>
            </a:extLst>
          </p:cNvPr>
          <p:cNvPicPr/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87" t="16952" r="48066" b="71498"/>
          <a:stretch/>
        </p:blipFill>
        <p:spPr bwMode="auto">
          <a:xfrm>
            <a:off x="7038827" y="40231202"/>
            <a:ext cx="2194123" cy="2264028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66A67413-28F9-524A-00A4-676C8DE88208}"/>
              </a:ext>
            </a:extLst>
          </p:cNvPr>
          <p:cNvPicPr/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832" t="29199" r="51353" b="58300"/>
          <a:stretch/>
        </p:blipFill>
        <p:spPr bwMode="auto">
          <a:xfrm>
            <a:off x="11259921" y="40162852"/>
            <a:ext cx="1789453" cy="2385703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2" name="TextBox 21"/>
          <p:cNvSpPr txBox="1"/>
          <p:nvPr userDrawn="1"/>
        </p:nvSpPr>
        <p:spPr>
          <a:xfrm>
            <a:off x="8861304" y="40776641"/>
            <a:ext cx="22005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RS" sz="24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Serbian</a:t>
            </a:r>
            <a:r>
              <a:rPr lang="sr-Latn-RS" sz="2400" b="0" baseline="0" dirty="0" smtClean="0">
                <a:latin typeface="Calibri" panose="020F0502020204030204" pitchFamily="34" charset="0"/>
                <a:cs typeface="Calibri" panose="020F0502020204030204" pitchFamily="34" charset="0"/>
              </a:rPr>
              <a:t> Chamber of Engineers</a:t>
            </a:r>
            <a:endParaRPr lang="en-GB" sz="2400" b="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" name="TextBox 22"/>
          <p:cNvSpPr txBox="1"/>
          <p:nvPr userDrawn="1"/>
        </p:nvSpPr>
        <p:spPr>
          <a:xfrm>
            <a:off x="12876453" y="40703115"/>
            <a:ext cx="287191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RS" sz="24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Ministry</a:t>
            </a:r>
            <a:r>
              <a:rPr lang="sr-Latn-RS" sz="2400" b="0" baseline="0" dirty="0" smtClean="0">
                <a:latin typeface="Calibri" panose="020F0502020204030204" pitchFamily="34" charset="0"/>
                <a:cs typeface="Calibri" panose="020F0502020204030204" pitchFamily="34" charset="0"/>
              </a:rPr>
              <a:t> of Science, Technological Development and Innovation</a:t>
            </a:r>
            <a:endParaRPr lang="en-GB" sz="2400" b="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4" name="Text Box 2">
            <a:extLst>
              <a:ext uri="{FF2B5EF4-FFF2-40B4-BE49-F238E27FC236}">
                <a16:creationId xmlns:a16="http://schemas.microsoft.com/office/drawing/2014/main" id="{14328342-6684-4334-896F-60FA7AFA349D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8053629" y="40162480"/>
            <a:ext cx="6949073" cy="1156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sr-Latn-CS" sz="4400" b="1" kern="1200" spc="200" baseline="0" dirty="0" smtClean="0">
                <a:solidFill>
                  <a:schemeClr val="accent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PLATINUM SPONSORS</a:t>
            </a:r>
            <a:endParaRPr lang="sr-Latn-RS" sz="4400" b="1" kern="1200" spc="200" baseline="0" dirty="0">
              <a:solidFill>
                <a:schemeClr val="accent1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25" name="Picture 24">
            <a:extLst>
              <a:ext uri="{FF2B5EF4-FFF2-40B4-BE49-F238E27FC236}">
                <a16:creationId xmlns:a16="http://schemas.microsoft.com/office/drawing/2014/main" id="{D7C58A3C-02A8-4ABA-9651-A78F9A07DF0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158" t="10396" r="9328" b="21149"/>
          <a:stretch/>
        </p:blipFill>
        <p:spPr>
          <a:xfrm>
            <a:off x="17161560" y="40799157"/>
            <a:ext cx="3087381" cy="1800000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DD2652DB-350D-4273-9190-655299D3F00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614" t="11939" r="28118" b="31324"/>
          <a:stretch/>
        </p:blipFill>
        <p:spPr>
          <a:xfrm>
            <a:off x="20560685" y="40868316"/>
            <a:ext cx="3882434" cy="1584000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18B87182-CA0C-4E8A-8AAD-590E227A5A4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0196" t="10396" r="766" b="10009"/>
          <a:stretch/>
        </p:blipFill>
        <p:spPr>
          <a:xfrm>
            <a:off x="24874782" y="40605667"/>
            <a:ext cx="2957769" cy="21105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09891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13762" y="1177387"/>
            <a:ext cx="27247692" cy="5305883"/>
          </a:xfrm>
          <a:prstGeom prst="rect">
            <a:avLst/>
          </a:prstGeom>
        </p:spPr>
        <p:txBody>
          <a:bodyPr vert="horz" lIns="349758" tIns="174879" rIns="349758" bIns="174879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sr-Latn-R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3762" y="7020021"/>
            <a:ext cx="27247692" cy="31909761"/>
          </a:xfrm>
          <a:prstGeom prst="rect">
            <a:avLst/>
          </a:prstGeom>
        </p:spPr>
        <p:txBody>
          <a:bodyPr vert="horz" lIns="349758" tIns="174879" rIns="349758" bIns="174879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36989536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timing>
    <p:tnLst>
      <p:par>
        <p:cTn id="1" dur="indefinite" restart="never" nodeType="tmRoot"/>
      </p:par>
    </p:tnLst>
  </p:timing>
  <p:txStyles>
    <p:titleStyle>
      <a:lvl1pPr algn="ctr" defTabSz="4157923" rtl="0" eaLnBrk="1" latinLnBrk="0" hangingPunct="1">
        <a:spcBef>
          <a:spcPct val="0"/>
        </a:spcBef>
        <a:buNone/>
        <a:defRPr sz="18189" b="1" kern="1200" spc="-227" baseline="0">
          <a:solidFill>
            <a:schemeClr val="tx1">
              <a:lumMod val="65000"/>
              <a:lumOff val="35000"/>
            </a:schemeClr>
          </a:solidFill>
          <a:latin typeface="+mj-lt"/>
          <a:ea typeface="+mj-ea"/>
          <a:cs typeface="+mj-cs"/>
        </a:defRPr>
      </a:lvl1pPr>
    </p:titleStyle>
    <p:bodyStyle>
      <a:lvl1pPr marL="1559222" indent="-1559222" algn="l" defTabSz="4157923" rtl="0" eaLnBrk="1" latinLnBrk="0" hangingPunct="1">
        <a:spcBef>
          <a:spcPts val="2728"/>
        </a:spcBef>
        <a:spcAft>
          <a:spcPts val="5457"/>
        </a:spcAft>
        <a:buFont typeface="Arial" pitchFamily="34" charset="0"/>
        <a:buChar char="•"/>
        <a:defRPr sz="14503" kern="1200">
          <a:solidFill>
            <a:schemeClr val="tx1"/>
          </a:solidFill>
          <a:latin typeface="+mn-lt"/>
          <a:ea typeface="+mn-ea"/>
          <a:cs typeface="+mn-cs"/>
        </a:defRPr>
      </a:lvl1pPr>
      <a:lvl2pPr marL="3378313" indent="-1299351" algn="l" defTabSz="4157923" rtl="0" eaLnBrk="1" latinLnBrk="0" hangingPunct="1">
        <a:spcBef>
          <a:spcPts val="2728"/>
        </a:spcBef>
        <a:spcAft>
          <a:spcPts val="5457"/>
        </a:spcAft>
        <a:buFont typeface="Arial" pitchFamily="34" charset="0"/>
        <a:buChar char="–"/>
        <a:defRPr sz="12720" kern="1200">
          <a:solidFill>
            <a:schemeClr val="tx1"/>
          </a:solidFill>
          <a:latin typeface="+mn-lt"/>
          <a:ea typeface="+mn-ea"/>
          <a:cs typeface="+mn-cs"/>
        </a:defRPr>
      </a:lvl2pPr>
      <a:lvl3pPr marL="5197404" indent="-1039481" algn="l" defTabSz="4157923" rtl="0" eaLnBrk="1" latinLnBrk="0" hangingPunct="1">
        <a:spcBef>
          <a:spcPts val="2728"/>
        </a:spcBef>
        <a:spcAft>
          <a:spcPts val="5457"/>
        </a:spcAft>
        <a:buFont typeface="Arial" pitchFamily="34" charset="0"/>
        <a:buChar char="•"/>
        <a:defRPr sz="10937" kern="1200">
          <a:solidFill>
            <a:schemeClr val="tx1"/>
          </a:solidFill>
          <a:latin typeface="+mn-lt"/>
          <a:ea typeface="+mn-ea"/>
          <a:cs typeface="+mn-cs"/>
        </a:defRPr>
      </a:lvl3pPr>
      <a:lvl4pPr marL="7276365" indent="-1039481" algn="l" defTabSz="4157923" rtl="0" eaLnBrk="1" latinLnBrk="0" hangingPunct="1">
        <a:spcBef>
          <a:spcPts val="2728"/>
        </a:spcBef>
        <a:spcAft>
          <a:spcPts val="5457"/>
        </a:spcAft>
        <a:buFont typeface="Arial" pitchFamily="34" charset="0"/>
        <a:buChar char="–"/>
        <a:defRPr sz="9154" kern="1200">
          <a:solidFill>
            <a:schemeClr val="tx1"/>
          </a:solidFill>
          <a:latin typeface="+mn-lt"/>
          <a:ea typeface="+mn-ea"/>
          <a:cs typeface="+mn-cs"/>
        </a:defRPr>
      </a:lvl4pPr>
      <a:lvl5pPr marL="9355327" indent="-1039481" algn="l" defTabSz="4157923" rtl="0" eaLnBrk="1" latinLnBrk="0" hangingPunct="1">
        <a:spcBef>
          <a:spcPts val="2728"/>
        </a:spcBef>
        <a:spcAft>
          <a:spcPts val="5457"/>
        </a:spcAft>
        <a:buFont typeface="Arial" pitchFamily="34" charset="0"/>
        <a:buChar char="»"/>
        <a:defRPr sz="9154" kern="1200">
          <a:solidFill>
            <a:schemeClr val="tx1"/>
          </a:solidFill>
          <a:latin typeface="+mn-lt"/>
          <a:ea typeface="+mn-ea"/>
          <a:cs typeface="+mn-cs"/>
        </a:defRPr>
      </a:lvl5pPr>
      <a:lvl6pPr marL="11434289" indent="-1039481" algn="l" defTabSz="4157923" rtl="0" eaLnBrk="1" latinLnBrk="0" hangingPunct="1">
        <a:spcBef>
          <a:spcPct val="20000"/>
        </a:spcBef>
        <a:buFont typeface="Arial" pitchFamily="34" charset="0"/>
        <a:buChar char="•"/>
        <a:defRPr sz="9154" kern="1200">
          <a:solidFill>
            <a:schemeClr val="tx1"/>
          </a:solidFill>
          <a:latin typeface="+mn-lt"/>
          <a:ea typeface="+mn-ea"/>
          <a:cs typeface="+mn-cs"/>
        </a:defRPr>
      </a:lvl6pPr>
      <a:lvl7pPr marL="13513250" indent="-1039481" algn="l" defTabSz="4157923" rtl="0" eaLnBrk="1" latinLnBrk="0" hangingPunct="1">
        <a:spcBef>
          <a:spcPct val="20000"/>
        </a:spcBef>
        <a:buFont typeface="Arial" pitchFamily="34" charset="0"/>
        <a:buChar char="•"/>
        <a:defRPr sz="9154" kern="1200">
          <a:solidFill>
            <a:schemeClr val="tx1"/>
          </a:solidFill>
          <a:latin typeface="+mn-lt"/>
          <a:ea typeface="+mn-ea"/>
          <a:cs typeface="+mn-cs"/>
        </a:defRPr>
      </a:lvl7pPr>
      <a:lvl8pPr marL="15592212" indent="-1039481" algn="l" defTabSz="4157923" rtl="0" eaLnBrk="1" latinLnBrk="0" hangingPunct="1">
        <a:spcBef>
          <a:spcPct val="20000"/>
        </a:spcBef>
        <a:buFont typeface="Arial" pitchFamily="34" charset="0"/>
        <a:buChar char="•"/>
        <a:defRPr sz="9154" kern="1200">
          <a:solidFill>
            <a:schemeClr val="tx1"/>
          </a:solidFill>
          <a:latin typeface="+mn-lt"/>
          <a:ea typeface="+mn-ea"/>
          <a:cs typeface="+mn-cs"/>
        </a:defRPr>
      </a:lvl8pPr>
      <a:lvl9pPr marL="17671173" indent="-1039481" algn="l" defTabSz="4157923" rtl="0" eaLnBrk="1" latinLnBrk="0" hangingPunct="1">
        <a:spcBef>
          <a:spcPct val="20000"/>
        </a:spcBef>
        <a:buFont typeface="Arial" pitchFamily="34" charset="0"/>
        <a:buChar char="•"/>
        <a:defRPr sz="915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4157923" rtl="0" eaLnBrk="1" latinLnBrk="0" hangingPunct="1">
        <a:defRPr sz="8203" kern="1200">
          <a:solidFill>
            <a:schemeClr val="tx1"/>
          </a:solidFill>
          <a:latin typeface="+mn-lt"/>
          <a:ea typeface="+mn-ea"/>
          <a:cs typeface="+mn-cs"/>
        </a:defRPr>
      </a:lvl1pPr>
      <a:lvl2pPr marL="2078962" algn="l" defTabSz="4157923" rtl="0" eaLnBrk="1" latinLnBrk="0" hangingPunct="1">
        <a:defRPr sz="8203" kern="1200">
          <a:solidFill>
            <a:schemeClr val="tx1"/>
          </a:solidFill>
          <a:latin typeface="+mn-lt"/>
          <a:ea typeface="+mn-ea"/>
          <a:cs typeface="+mn-cs"/>
        </a:defRPr>
      </a:lvl2pPr>
      <a:lvl3pPr marL="4157923" algn="l" defTabSz="4157923" rtl="0" eaLnBrk="1" latinLnBrk="0" hangingPunct="1">
        <a:defRPr sz="8203" kern="1200">
          <a:solidFill>
            <a:schemeClr val="tx1"/>
          </a:solidFill>
          <a:latin typeface="+mn-lt"/>
          <a:ea typeface="+mn-ea"/>
          <a:cs typeface="+mn-cs"/>
        </a:defRPr>
      </a:lvl3pPr>
      <a:lvl4pPr marL="6236885" algn="l" defTabSz="4157923" rtl="0" eaLnBrk="1" latinLnBrk="0" hangingPunct="1">
        <a:defRPr sz="8203" kern="1200">
          <a:solidFill>
            <a:schemeClr val="tx1"/>
          </a:solidFill>
          <a:latin typeface="+mn-lt"/>
          <a:ea typeface="+mn-ea"/>
          <a:cs typeface="+mn-cs"/>
        </a:defRPr>
      </a:lvl4pPr>
      <a:lvl5pPr marL="8315846" algn="l" defTabSz="4157923" rtl="0" eaLnBrk="1" latinLnBrk="0" hangingPunct="1">
        <a:defRPr sz="8203" kern="1200">
          <a:solidFill>
            <a:schemeClr val="tx1"/>
          </a:solidFill>
          <a:latin typeface="+mn-lt"/>
          <a:ea typeface="+mn-ea"/>
          <a:cs typeface="+mn-cs"/>
        </a:defRPr>
      </a:lvl5pPr>
      <a:lvl6pPr marL="10394808" algn="l" defTabSz="4157923" rtl="0" eaLnBrk="1" latinLnBrk="0" hangingPunct="1">
        <a:defRPr sz="8203" kern="1200">
          <a:solidFill>
            <a:schemeClr val="tx1"/>
          </a:solidFill>
          <a:latin typeface="+mn-lt"/>
          <a:ea typeface="+mn-ea"/>
          <a:cs typeface="+mn-cs"/>
        </a:defRPr>
      </a:lvl6pPr>
      <a:lvl7pPr marL="12473769" algn="l" defTabSz="4157923" rtl="0" eaLnBrk="1" latinLnBrk="0" hangingPunct="1">
        <a:defRPr sz="8203" kern="1200">
          <a:solidFill>
            <a:schemeClr val="tx1"/>
          </a:solidFill>
          <a:latin typeface="+mn-lt"/>
          <a:ea typeface="+mn-ea"/>
          <a:cs typeface="+mn-cs"/>
        </a:defRPr>
      </a:lvl7pPr>
      <a:lvl8pPr marL="14552731" algn="l" defTabSz="4157923" rtl="0" eaLnBrk="1" latinLnBrk="0" hangingPunct="1">
        <a:defRPr sz="8203" kern="1200">
          <a:solidFill>
            <a:schemeClr val="tx1"/>
          </a:solidFill>
          <a:latin typeface="+mn-lt"/>
          <a:ea typeface="+mn-ea"/>
          <a:cs typeface="+mn-cs"/>
        </a:defRPr>
      </a:lvl8pPr>
      <a:lvl9pPr marL="16631692" algn="l" defTabSz="4157923" rtl="0" eaLnBrk="1" latinLnBrk="0" hangingPunct="1">
        <a:defRPr sz="820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68079" y="9275335"/>
            <a:ext cx="23909849" cy="1527864"/>
          </a:xfrm>
          <a:prstGeom prst="rect">
            <a:avLst/>
          </a:prstGeom>
          <a:noFill/>
        </p:spPr>
        <p:txBody>
          <a:bodyPr wrap="square" lIns="415808" tIns="207904" rIns="415808" bIns="207904" rtlCol="0">
            <a:spAutoFit/>
          </a:bodyPr>
          <a:lstStyle/>
          <a:p>
            <a:r>
              <a:rPr lang="sr-Latn-RS" sz="7200" dirty="0">
                <a:latin typeface="Arial Narrow" panose="020B0606020202030204" pitchFamily="34" charset="0"/>
              </a:rPr>
              <a:t>Poster dimensions are 841 x 1189 mm.</a:t>
            </a:r>
          </a:p>
        </p:txBody>
      </p:sp>
      <p:sp>
        <p:nvSpPr>
          <p:cNvPr id="3" name="Rectangle 2"/>
          <p:cNvSpPr/>
          <p:nvPr/>
        </p:nvSpPr>
        <p:spPr>
          <a:xfrm>
            <a:off x="21729294" y="85606"/>
            <a:ext cx="7875783" cy="299651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15808" tIns="207904" rIns="415808" bIns="207904" rtlCol="0" anchor="ctr"/>
          <a:lstStyle/>
          <a:p>
            <a:pPr algn="ctr"/>
            <a:r>
              <a:rPr lang="sr-Latn-RS" sz="5706" dirty="0">
                <a:solidFill>
                  <a:schemeClr val="tx1"/>
                </a:solidFill>
                <a:latin typeface="Arial Narrow" panose="020B0606020202030204" pitchFamily="34" charset="0"/>
              </a:rPr>
              <a:t>Space for institution logo of the first author</a:t>
            </a:r>
            <a:endParaRPr lang="en-GB" sz="5706" baseline="30000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689648" y="3764482"/>
            <a:ext cx="6799702" cy="1958751"/>
          </a:xfrm>
          <a:prstGeom prst="rect">
            <a:avLst/>
          </a:prstGeom>
          <a:noFill/>
        </p:spPr>
        <p:txBody>
          <a:bodyPr wrap="none" lIns="415808" tIns="207904" rIns="415808" bIns="207904" rtlCol="0">
            <a:spAutoFit/>
          </a:bodyPr>
          <a:lstStyle/>
          <a:p>
            <a:pPr algn="ctr"/>
            <a:r>
              <a:rPr lang="sr-Latn-RS" sz="10000" b="1" dirty="0">
                <a:solidFill>
                  <a:srgbClr val="263061"/>
                </a:solidFill>
                <a:latin typeface="Arial Narrow" panose="020B0606020202030204" pitchFamily="34" charset="0"/>
              </a:rPr>
              <a:t>Paper’s title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41350" y="5526997"/>
            <a:ext cx="28592513" cy="1527864"/>
          </a:xfrm>
          <a:prstGeom prst="rect">
            <a:avLst/>
          </a:prstGeom>
          <a:noFill/>
        </p:spPr>
        <p:txBody>
          <a:bodyPr wrap="square" lIns="415808" tIns="207904" rIns="415808" bIns="207904" rtlCol="0">
            <a:spAutoFit/>
          </a:bodyPr>
          <a:lstStyle/>
          <a:p>
            <a:pPr algn="ctr"/>
            <a:r>
              <a:rPr lang="sr-Latn-RS" sz="7200" dirty="0">
                <a:solidFill>
                  <a:srgbClr val="C00000"/>
                </a:solidFill>
                <a:latin typeface="Arial Narrow" panose="020B0606020202030204" pitchFamily="34" charset="0"/>
              </a:rPr>
              <a:t>First Author</a:t>
            </a:r>
            <a:r>
              <a:rPr lang="sr-Latn-RS" sz="7200" baseline="30000" dirty="0">
                <a:solidFill>
                  <a:schemeClr val="bg1">
                    <a:lumMod val="50000"/>
                  </a:schemeClr>
                </a:solidFill>
                <a:latin typeface="Arial Narrow" panose="020B0606020202030204" pitchFamily="34" charset="0"/>
              </a:rPr>
              <a:t>a</a:t>
            </a:r>
            <a:r>
              <a:rPr lang="sr-Latn-RS" sz="7200" dirty="0">
                <a:solidFill>
                  <a:srgbClr val="C00000"/>
                </a:solidFill>
                <a:latin typeface="Arial Narrow" panose="020B0606020202030204" pitchFamily="34" charset="0"/>
              </a:rPr>
              <a:t>, Second Author</a:t>
            </a:r>
            <a:r>
              <a:rPr lang="sr-Latn-RS" sz="7200" baseline="30000" dirty="0">
                <a:solidFill>
                  <a:schemeClr val="bg1">
                    <a:lumMod val="50000"/>
                  </a:schemeClr>
                </a:solidFill>
                <a:latin typeface="Arial Narrow" panose="020B0606020202030204" pitchFamily="34" charset="0"/>
              </a:rPr>
              <a:t>b</a:t>
            </a:r>
            <a:r>
              <a:rPr lang="sr-Latn-RS" sz="7200" dirty="0">
                <a:solidFill>
                  <a:srgbClr val="C00000"/>
                </a:solidFill>
                <a:latin typeface="Arial Narrow" panose="020B0606020202030204" pitchFamily="34" charset="0"/>
              </a:rPr>
              <a:t>, Third Author</a:t>
            </a:r>
            <a:r>
              <a:rPr lang="sr-Latn-RS" sz="7200" baseline="30000" dirty="0">
                <a:solidFill>
                  <a:schemeClr val="bg1">
                    <a:lumMod val="50000"/>
                  </a:schemeClr>
                </a:solidFill>
                <a:latin typeface="Arial Narrow" panose="020B0606020202030204" pitchFamily="34" charset="0"/>
              </a:rPr>
              <a:t>c</a:t>
            </a:r>
            <a:r>
              <a:rPr lang="en-GB" sz="7200" dirty="0">
                <a:solidFill>
                  <a:srgbClr val="C00000"/>
                </a:solidFill>
                <a:latin typeface="Arial Narrow" panose="020B0606020202030204" pitchFamily="34" charset="0"/>
              </a:rPr>
              <a:t>,</a:t>
            </a:r>
            <a:r>
              <a:rPr lang="sr-Latn-RS" sz="7200" dirty="0">
                <a:solidFill>
                  <a:srgbClr val="C00000"/>
                </a:solidFill>
                <a:latin typeface="Arial Narrow" panose="020B0606020202030204" pitchFamily="34" charset="0"/>
              </a:rPr>
              <a:t> Fourth Author</a:t>
            </a:r>
            <a:r>
              <a:rPr lang="sr-Latn-RS" sz="7200" baseline="30000" dirty="0">
                <a:solidFill>
                  <a:schemeClr val="bg1">
                    <a:lumMod val="50000"/>
                  </a:schemeClr>
                </a:solidFill>
                <a:latin typeface="Arial Narrow" panose="020B0606020202030204" pitchFamily="34" charset="0"/>
              </a:rPr>
              <a:t>a</a:t>
            </a:r>
            <a:endParaRPr lang="sr-Latn-RS" sz="7200" dirty="0">
              <a:latin typeface="Arial Narrow" panose="020B060602020203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42143" y="6999264"/>
            <a:ext cx="28592514" cy="1261381"/>
          </a:xfrm>
          <a:prstGeom prst="rect">
            <a:avLst/>
          </a:prstGeom>
          <a:noFill/>
        </p:spPr>
        <p:txBody>
          <a:bodyPr wrap="square" lIns="415808" tIns="207904" rIns="415808" bIns="207904" rtlCol="0">
            <a:spAutoFit/>
          </a:bodyPr>
          <a:lstStyle/>
          <a:p>
            <a:pPr algn="ctr"/>
            <a:r>
              <a:rPr lang="en-GB" sz="7252" baseline="30000" dirty="0" smtClean="0">
                <a:solidFill>
                  <a:srgbClr val="333333"/>
                </a:solidFill>
                <a:latin typeface="Arial Narrow" panose="020B0606020202030204" pitchFamily="34" charset="0"/>
              </a:rPr>
              <a:t>a</a:t>
            </a:r>
            <a:r>
              <a:rPr lang="sr-Latn-RS" sz="5468" i="1" dirty="0" smtClean="0">
                <a:solidFill>
                  <a:srgbClr val="333333"/>
                </a:solidFill>
                <a:latin typeface="Arial Narrow" panose="020B0606020202030204" pitchFamily="34" charset="0"/>
              </a:rPr>
              <a:t>Afiliation </a:t>
            </a:r>
            <a:r>
              <a:rPr lang="sr-Latn-RS" sz="5468" i="1" dirty="0">
                <a:solidFill>
                  <a:srgbClr val="333333"/>
                </a:solidFill>
                <a:latin typeface="Arial Narrow" panose="020B0606020202030204" pitchFamily="34" charset="0"/>
              </a:rPr>
              <a:t>of the first </a:t>
            </a:r>
            <a:r>
              <a:rPr lang="sr-Latn-RS" sz="5468" i="1" dirty="0" smtClean="0">
                <a:solidFill>
                  <a:srgbClr val="333333"/>
                </a:solidFill>
                <a:latin typeface="Arial Narrow" panose="020B0606020202030204" pitchFamily="34" charset="0"/>
              </a:rPr>
              <a:t>author, </a:t>
            </a:r>
            <a:r>
              <a:rPr lang="en-GB" sz="6420" baseline="30000" dirty="0" smtClean="0">
                <a:solidFill>
                  <a:srgbClr val="333333"/>
                </a:solidFill>
                <a:latin typeface="Arial Narrow" panose="020B0606020202030204" pitchFamily="34" charset="0"/>
              </a:rPr>
              <a:t>b</a:t>
            </a:r>
            <a:r>
              <a:rPr lang="sr-Latn-RS" sz="5468" i="1" dirty="0" smtClean="0">
                <a:solidFill>
                  <a:srgbClr val="333333"/>
                </a:solidFill>
                <a:latin typeface="Arial Narrow" panose="020B0606020202030204" pitchFamily="34" charset="0"/>
              </a:rPr>
              <a:t>Afiliation </a:t>
            </a:r>
            <a:r>
              <a:rPr lang="sr-Latn-RS" sz="5468" i="1" dirty="0">
                <a:solidFill>
                  <a:srgbClr val="333333"/>
                </a:solidFill>
                <a:latin typeface="Arial Narrow" panose="020B0606020202030204" pitchFamily="34" charset="0"/>
              </a:rPr>
              <a:t>of the second </a:t>
            </a:r>
            <a:r>
              <a:rPr lang="sr-Latn-RS" sz="5468" i="1" dirty="0" smtClean="0">
                <a:solidFill>
                  <a:srgbClr val="333333"/>
                </a:solidFill>
                <a:latin typeface="Arial Narrow" panose="020B0606020202030204" pitchFamily="34" charset="0"/>
              </a:rPr>
              <a:t>author, </a:t>
            </a:r>
            <a:r>
              <a:rPr lang="en-GB" sz="6420" baseline="30000" dirty="0" smtClean="0">
                <a:solidFill>
                  <a:srgbClr val="333333"/>
                </a:solidFill>
                <a:latin typeface="Arial Narrow" panose="020B0606020202030204" pitchFamily="34" charset="0"/>
              </a:rPr>
              <a:t>c</a:t>
            </a:r>
            <a:r>
              <a:rPr lang="sr-Latn-RS" sz="5468" i="1" dirty="0" smtClean="0">
                <a:solidFill>
                  <a:srgbClr val="333333"/>
                </a:solidFill>
                <a:latin typeface="Arial Narrow" panose="020B0606020202030204" pitchFamily="34" charset="0"/>
              </a:rPr>
              <a:t>Afiliation </a:t>
            </a:r>
            <a:r>
              <a:rPr lang="sr-Latn-RS" sz="5468" i="1" dirty="0">
                <a:solidFill>
                  <a:srgbClr val="333333"/>
                </a:solidFill>
                <a:latin typeface="Arial Narrow" panose="020B0606020202030204" pitchFamily="34" charset="0"/>
              </a:rPr>
              <a:t>of the third author</a:t>
            </a:r>
            <a:endParaRPr lang="en-GB" sz="5468" dirty="0">
              <a:solidFill>
                <a:srgbClr val="333333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6187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e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1">
      <a:majorFont>
        <a:latin typeface="Rockwell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270</TotalTime>
  <Words>49</Words>
  <Application>Microsoft Office PowerPoint</Application>
  <PresentationFormat>Custom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Arial Narrow</vt:lpstr>
      <vt:lpstr>Calibri</vt:lpstr>
      <vt:lpstr>Gill Sans MT</vt:lpstr>
      <vt:lpstr>Rockwell</vt:lpstr>
      <vt:lpstr>Theme1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Nina</dc:creator>
  <cp:lastModifiedBy>Isidora Jakovljevic</cp:lastModifiedBy>
  <cp:revision>42</cp:revision>
  <dcterms:created xsi:type="dcterms:W3CDTF">2016-07-05T11:01:29Z</dcterms:created>
  <dcterms:modified xsi:type="dcterms:W3CDTF">2024-08-22T09:10:43Z</dcterms:modified>
</cp:coreProperties>
</file>